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87768"/>
            <a:ext cx="7415927" cy="3193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b="1" spc="-201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Dive into the thrilling world of "Zombie Rush"!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475202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"Zombie Rush" is a thrilling game where you compete against your friend to survive waves of zombies. The goal is to achieve the highest score by shooting down zombies, dodging attacks, and collecting bonuses.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662832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6635948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6609874"/>
            <a:ext cx="2437686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spc="-39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Umair Arshad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5908" y="653296"/>
            <a:ext cx="7484983" cy="14813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00"/>
              </a:lnSpc>
              <a:buNone/>
            </a:pPr>
            <a:r>
              <a:rPr lang="en-US" sz="4650" b="1" spc="-140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Objectives: Outlive and Outscore!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315908" y="2756654"/>
            <a:ext cx="533162" cy="533162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1171" y="2845475"/>
            <a:ext cx="142637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b="1" spc="-84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750" dirty="0"/>
          </a:p>
        </p:txBody>
      </p:sp>
      <p:sp>
        <p:nvSpPr>
          <p:cNvPr id="6" name="Text 3"/>
          <p:cNvSpPr/>
          <p:nvPr/>
        </p:nvSpPr>
        <p:spPr>
          <a:xfrm>
            <a:off x="7086005" y="2756654"/>
            <a:ext cx="364164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7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Survive the Zombie Waves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086005" y="3269099"/>
            <a:ext cx="6714887" cy="758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spc="-3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Dodge incoming zombies and manage your health to stay alive.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6315908" y="4531043"/>
            <a:ext cx="533162" cy="533162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75809" y="4619863"/>
            <a:ext cx="213241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b="1" spc="-84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750" dirty="0"/>
          </a:p>
        </p:txBody>
      </p:sp>
      <p:sp>
        <p:nvSpPr>
          <p:cNvPr id="10" name="Text 7"/>
          <p:cNvSpPr/>
          <p:nvPr/>
        </p:nvSpPr>
        <p:spPr>
          <a:xfrm>
            <a:off x="7086005" y="4531043"/>
            <a:ext cx="3762851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7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Compete for the High Score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7086005" y="5043488"/>
            <a:ext cx="6714887" cy="758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spc="-3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Shoot down zombies and collect bonuses to outscore your opponent.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15908" y="6305431"/>
            <a:ext cx="533162" cy="533162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73071" y="6394252"/>
            <a:ext cx="218837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b="1" spc="-84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750" dirty="0"/>
          </a:p>
        </p:txBody>
      </p:sp>
      <p:sp>
        <p:nvSpPr>
          <p:cNvPr id="14" name="Text 11"/>
          <p:cNvSpPr/>
          <p:nvPr/>
        </p:nvSpPr>
        <p:spPr>
          <a:xfrm>
            <a:off x="7086005" y="6305431"/>
            <a:ext cx="296263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7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Strategic Gameplay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7086005" y="6817876"/>
            <a:ext cx="6714887" cy="758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spc="-3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Make strategic decisions to maximize your score and outlast your friend.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965716"/>
            <a:ext cx="6369487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spc="-146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Levels and Challenges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705481" y="2107525"/>
            <a:ext cx="30480" cy="5156359"/>
          </a:xfrm>
          <a:prstGeom prst="roundRect">
            <a:avLst>
              <a:gd name="adj" fmla="val 340200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6967954" y="2647593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6443008" y="238517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646366" y="2477691"/>
            <a:ext cx="14859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spc="-8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900" dirty="0"/>
          </a:p>
        </p:txBody>
      </p:sp>
      <p:sp>
        <p:nvSpPr>
          <p:cNvPr id="8" name="Text 5"/>
          <p:cNvSpPr/>
          <p:nvPr/>
        </p:nvSpPr>
        <p:spPr>
          <a:xfrm>
            <a:off x="8078510" y="235434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spc="-7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Level 1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8078510" y="2888218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Start with a manageable wave of zombies.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967954" y="4316968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6443008" y="405455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609576" y="4147066"/>
            <a:ext cx="222171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spc="-8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900" dirty="0"/>
          </a:p>
        </p:txBody>
      </p:sp>
      <p:sp>
        <p:nvSpPr>
          <p:cNvPr id="13" name="Text 10"/>
          <p:cNvSpPr/>
          <p:nvPr/>
        </p:nvSpPr>
        <p:spPr>
          <a:xfrm>
            <a:off x="8078510" y="402371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spc="-7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Level 2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8078510" y="4557593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Zombies increase in speed and frequency.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6967954" y="5986343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6443008" y="572393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606719" y="5816441"/>
            <a:ext cx="228005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spc="-8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900" dirty="0"/>
          </a:p>
        </p:txBody>
      </p:sp>
      <p:sp>
        <p:nvSpPr>
          <p:cNvPr id="18" name="Text 15"/>
          <p:cNvSpPr/>
          <p:nvPr/>
        </p:nvSpPr>
        <p:spPr>
          <a:xfrm>
            <a:off x="8078510" y="569309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spc="-7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Level 3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8078510" y="6226969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most challenging level with relentless zombie attacks.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17251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spc="-146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Game Components: Bringing the Action to Life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97740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spc="-73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Backdrops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60998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Immersive backdrops including the Start Menu, a dynamic ground background, and an Instructions backdrop.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7740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spc="-73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Sprites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609981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Detailed sprites for players, zombies, bullets, bonuses, levels, buttons, and more.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7740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spc="-73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Sounds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0998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Engaging background music, sound effects for zombie kills, bonus collections, and game events.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795588"/>
            <a:ext cx="971097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spc="-146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Controls: Master Your Movements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418421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spc="-73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Player 1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81679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'a', 's', 'd', 'w' keys to move and 'space' to shoot.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418421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spc="-73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Player 2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81679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arrow keys to move and 'm' to shoot.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2209" y="615553"/>
            <a:ext cx="7596664" cy="674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spc="-128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Bonus Features: Turn the Tide!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2209" y="1614130"/>
            <a:ext cx="539829" cy="5398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2209" y="2369820"/>
            <a:ext cx="2699266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spc="-64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Health Restore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242209" y="2836664"/>
            <a:ext cx="7632383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Replenish your health and stay in the game.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209" y="3830003"/>
            <a:ext cx="539829" cy="5398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42209" y="4585692"/>
            <a:ext cx="2699266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spc="-64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Gift Bonus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6242209" y="5052536"/>
            <a:ext cx="7632383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Earn random score boosts for a competitive edge.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209" y="6045875"/>
            <a:ext cx="539829" cy="53982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2209" y="6801564"/>
            <a:ext cx="2699266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spc="-64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Bullet Increase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6242209" y="7268408"/>
            <a:ext cx="7632383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 your firing rate to take down zombies faster.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72339"/>
            <a:ext cx="6284952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spc="-146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Lifeline and Game End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2714149"/>
            <a:ext cx="7415927" cy="1848088"/>
          </a:xfrm>
          <a:prstGeom prst="roundRect">
            <a:avLst>
              <a:gd name="adj" fmla="val 5611"/>
            </a:avLst>
          </a:prstGeom>
          <a:solidFill>
            <a:srgbClr val="DADBF1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493" y="297620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spc="-7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Health as Lifeline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612493" y="3510082"/>
            <a:ext cx="689181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Your health depletes upon contact with zombies. Collect health bonuses to survive longer.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4809053"/>
            <a:ext cx="7415927" cy="1848088"/>
          </a:xfrm>
          <a:prstGeom prst="roundRect">
            <a:avLst>
              <a:gd name="adj" fmla="val 5611"/>
            </a:avLst>
          </a:prstGeom>
          <a:solidFill>
            <a:srgbClr val="DADBF1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12493" y="507111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spc="-7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Game End Conditions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612493" y="5604986"/>
            <a:ext cx="689181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game ends when one player's health reaches zero or after completing three levels.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784747"/>
            <a:ext cx="7415927" cy="2314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spc="-146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Get Ready for the Ultimate Zombie Showdown!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4037" y="4469606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"Zombie Rush" offers a thrilling and dynamic multiplayer experience. With its engaging gameplay, strategic elements, and intense challenges, "Zombie Rush" guarantees a memorable gaming experience. Prepare to survive, outscore, and conquer the zombie horde!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2024-10-22T22:01:19Z</dcterms:created>
  <dcterms:modified xsi:type="dcterms:W3CDTF">2024-10-22T22:01:19Z</dcterms:modified>
</cp:coreProperties>
</file>